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76" r:id="rId2"/>
    <p:sldId id="265" r:id="rId3"/>
    <p:sldId id="272" r:id="rId4"/>
    <p:sldId id="267" r:id="rId5"/>
    <p:sldId id="273" r:id="rId6"/>
    <p:sldId id="257" r:id="rId7"/>
    <p:sldId id="274" r:id="rId8"/>
    <p:sldId id="261" r:id="rId9"/>
    <p:sldId id="275" r:id="rId10"/>
    <p:sldId id="271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 varScale="1">
        <p:scale>
          <a:sx n="61" d="100"/>
          <a:sy n="61" d="100"/>
        </p:scale>
        <p:origin x="1363" y="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7AC1E9-66F4-4016-A511-ED47C8A96CFE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5DAA73-6DEB-440B-ADB6-BC753FA54F8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890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DAA73-6DEB-440B-ADB6-BC753FA54F8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6472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DAA73-6DEB-440B-ADB6-BC753FA54F86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0729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DAA73-6DEB-440B-ADB6-BC753FA54F86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7651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DAA73-6DEB-440B-ADB6-BC753FA54F86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16344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FABC9163-40F4-41C1-B94C-97E6E3ED05A0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                                               </a:t>
            </a:r>
          </a:p>
          <a:p>
            <a:endParaRPr lang="en-US" dirty="0"/>
          </a:p>
          <a:p>
            <a:pPr algn="ctr"/>
            <a:r>
              <a:rPr lang="en-US" sz="3600" b="0" dirty="0" smtClean="0"/>
              <a:t>Life </a:t>
            </a:r>
            <a:r>
              <a:rPr lang="en-US" sz="3600" b="0" dirty="0" smtClean="0"/>
              <a:t>Science</a:t>
            </a:r>
          </a:p>
          <a:p>
            <a:pPr algn="ctr"/>
            <a:r>
              <a:rPr lang="en-US" sz="3600" b="0" dirty="0" smtClean="0"/>
              <a:t>Name </a:t>
            </a:r>
            <a:r>
              <a:rPr lang="en-US" sz="3600" b="0" dirty="0" smtClean="0"/>
              <a:t>of Institution</a:t>
            </a:r>
          </a:p>
          <a:p>
            <a:pPr algn="ctr"/>
            <a:r>
              <a:rPr lang="en-US" sz="3600" b="0" dirty="0" smtClean="0"/>
              <a:t>Date</a:t>
            </a:r>
            <a:endParaRPr lang="en-US" sz="3600" b="0" dirty="0" smtClean="0"/>
          </a:p>
          <a:p>
            <a:r>
              <a:rPr lang="en-US" b="0" dirty="0"/>
              <a:t> </a:t>
            </a:r>
            <a:r>
              <a:rPr lang="en-US" b="0" dirty="0" smtClean="0"/>
              <a:t>                                          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09381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685800"/>
            <a:ext cx="5029200" cy="4191000"/>
          </a:xfrm>
        </p:spPr>
        <p:txBody>
          <a:bodyPr>
            <a:normAutofit/>
          </a:bodyPr>
          <a:lstStyle/>
          <a:p>
            <a:pPr marL="0" indent="0"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Mitochondria</a:t>
            </a:r>
          </a:p>
          <a:p>
            <a:pPr>
              <a:buFont typeface="Arial" pitchFamily="34" charset="0"/>
              <a:buChar char="•"/>
            </a:pPr>
            <a:endParaRPr lang="en-US" sz="1900" b="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There is an outer and inner membrane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The matrix and cristae exists inside the cell</a:t>
            </a:r>
          </a:p>
          <a:p>
            <a:pPr marL="514350" indent="-514350">
              <a:buFont typeface="Arial" pitchFamily="34" charset="0"/>
              <a:buChar char="•"/>
            </a:pP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The cristae are elongated within the cytoplasm</a:t>
            </a:r>
            <a:endParaRPr lang="en-US" sz="2400" b="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Arial" pitchFamily="34" charset="0"/>
              <a:buChar char="•"/>
            </a:pP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Most energy gets generated in the cell</a:t>
            </a:r>
          </a:p>
        </p:txBody>
      </p:sp>
      <p:pic>
        <p:nvPicPr>
          <p:cNvPr id="1026" name="Picture 2" descr="C:\Users\BRAYO\Desktop\mitochondr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066800"/>
            <a:ext cx="3200399" cy="3375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5599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457200"/>
            <a:ext cx="7658100" cy="4495800"/>
          </a:xfrm>
        </p:spPr>
        <p:txBody>
          <a:bodyPr>
            <a:noAutofit/>
          </a:bodyPr>
          <a:lstStyle/>
          <a:p>
            <a:pPr marL="0" indent="0"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Mitochondria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Cont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’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Mitochondria has a sausage shape but their sizes and shape differs in various cells.</a:t>
            </a:r>
            <a:endParaRPr lang="en-US" sz="2400" b="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It has a distinctive appearance when viewed using a microscope.</a:t>
            </a:r>
            <a:endParaRPr lang="en-US" sz="2400" b="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Mitochondria generates chemical energy that get required to power the cells biochemical energy</a:t>
            </a:r>
            <a:r>
              <a:rPr lang="en-US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(Miettinen</a:t>
            </a:r>
            <a:r>
              <a:rPr lang="en-US" sz="24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&amp; </a:t>
            </a:r>
            <a:r>
              <a:rPr lang="en-US" sz="2400" b="0" dirty="0">
                <a:latin typeface="Times New Roman" pitchFamily="18" charset="0"/>
                <a:cs typeface="Times New Roman" pitchFamily="18" charset="0"/>
              </a:rPr>
              <a:t>Björklund, </a:t>
            </a: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2017).</a:t>
            </a:r>
          </a:p>
          <a:p>
            <a:pPr>
              <a:buFont typeface="Arial" pitchFamily="34" charset="0"/>
              <a:buChar char="•"/>
            </a:pP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Chemical energy in mitochondria gets stored in adenosine triphosphate (ATP).</a:t>
            </a:r>
            <a:endParaRPr lang="en-US" sz="2400" b="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0201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2400"/>
            <a:ext cx="7581900" cy="4528077"/>
          </a:xfrm>
        </p:spPr>
        <p:txBody>
          <a:bodyPr>
            <a:noAutofit/>
          </a:bodyPr>
          <a:lstStyle/>
          <a:p>
            <a:pPr marL="0" indent="0" algn="ctr"/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Golgi Apparatus</a:t>
            </a:r>
          </a:p>
          <a:p>
            <a:pPr marL="0" indent="0" algn="ctr"/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/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/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    </a:t>
            </a:r>
          </a:p>
        </p:txBody>
      </p:sp>
      <p:pic>
        <p:nvPicPr>
          <p:cNvPr id="2050" name="Picture 2" descr="C:\Users\BRAYO\Desktop\golg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70164"/>
            <a:ext cx="4419600" cy="4182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4648200" y="685800"/>
            <a:ext cx="4267200" cy="4191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/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There is lumen and cisternae within the structure.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 Secretory vesicle is where proteins gets released.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Incoming transport vesicle forms the parts of moving proteins.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There exists trans and cis face in Golgi apparatus.</a:t>
            </a:r>
          </a:p>
          <a:p>
            <a:pPr marL="0" indent="0" algn="ctr"/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/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703768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457200"/>
            <a:ext cx="7810500" cy="4223277"/>
          </a:xfrm>
        </p:spPr>
        <p:txBody>
          <a:bodyPr/>
          <a:lstStyle/>
          <a:p>
            <a:pPr marL="0" indent="0" algn="ctr"/>
            <a:r>
              <a:rPr lang="en-US" sz="18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Golgi Apparatus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Cont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’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It is a membrane bound organelle and contains clearly defined nucleus.</a:t>
            </a:r>
          </a:p>
          <a:p>
            <a:pPr>
              <a:buFont typeface="Arial" pitchFamily="34" charset="0"/>
              <a:buChar char="•"/>
            </a:pP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It is made up of a series of flattened stacked pouches called cisternae.</a:t>
            </a:r>
          </a:p>
          <a:p>
            <a:pPr>
              <a:buFont typeface="Arial" pitchFamily="34" charset="0"/>
              <a:buChar char="•"/>
            </a:pP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It is located in the cytoplasm</a:t>
            </a:r>
            <a:r>
              <a:rPr lang="en-US" sz="2400" b="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Barlow Et al 2018).</a:t>
            </a:r>
          </a:p>
          <a:p>
            <a:pPr>
              <a:buFont typeface="Arial" pitchFamily="34" charset="0"/>
              <a:buChar char="•"/>
            </a:pP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They helps in transporting, modifying and packaging of the lipids and proteins. </a:t>
            </a:r>
          </a:p>
          <a:p>
            <a:pPr>
              <a:buFont typeface="Arial" pitchFamily="34" charset="0"/>
              <a:buChar char="•"/>
            </a:pP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Plays a key role in the secretion of proteins.</a:t>
            </a:r>
          </a:p>
        </p:txBody>
      </p:sp>
    </p:spTree>
    <p:extLst>
      <p:ext uri="{BB962C8B-B14F-4D97-AF65-F5344CB8AC3E}">
        <p14:creationId xmlns:p14="http://schemas.microsoft.com/office/powerpoint/2010/main" val="2591029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382000" cy="5715000"/>
          </a:xfrm>
        </p:spPr>
        <p:txBody>
          <a:bodyPr>
            <a:normAutofit/>
          </a:bodyPr>
          <a:lstStyle/>
          <a:p>
            <a:pPr marL="0" lvl="0" indent="0"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Chloroplast</a:t>
            </a:r>
          </a:p>
          <a:p>
            <a:pPr marL="0" lvl="0" indent="0" algn="ctr"/>
            <a:endParaRPr lang="en-US" sz="1800" b="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BRAYO\Desktop\chlorop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266825"/>
            <a:ext cx="3552825" cy="331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76200" y="1447800"/>
            <a:ext cx="4876800" cy="347662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Char char="•"/>
            </a:pP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Stacks of thylakoids form granum in the stroma</a:t>
            </a:r>
          </a:p>
          <a:p>
            <a:pPr>
              <a:buFont typeface="Arial" pitchFamily="34" charset="0"/>
              <a:buChar char="•"/>
            </a:pP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Inter membrane space exists between inner and outer membrane.</a:t>
            </a:r>
          </a:p>
          <a:p>
            <a:pPr>
              <a:buFont typeface="Arial" pitchFamily="34" charset="0"/>
              <a:buChar char="•"/>
            </a:pP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There is existence of stroma lamellae.</a:t>
            </a:r>
          </a:p>
          <a:p>
            <a:pPr>
              <a:buFont typeface="Arial" pitchFamily="34" charset="0"/>
              <a:buChar char="•"/>
            </a:pP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Thylakoids exists in the space in the cell. </a:t>
            </a:r>
          </a:p>
          <a:p>
            <a:pPr marL="0" indent="0" algn="ctr"/>
            <a:endParaRPr lang="en-US" sz="1800" b="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1217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609600"/>
            <a:ext cx="8039100" cy="4191000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en-US" sz="4200" dirty="0" smtClean="0">
                <a:latin typeface="Times New Roman" pitchFamily="18" charset="0"/>
                <a:cs typeface="Times New Roman" pitchFamily="18" charset="0"/>
              </a:rPr>
              <a:t>Chloroplast </a:t>
            </a:r>
            <a:r>
              <a:rPr lang="en-US" sz="4200" dirty="0" err="1" smtClean="0">
                <a:latin typeface="Times New Roman" pitchFamily="18" charset="0"/>
                <a:cs typeface="Times New Roman" pitchFamily="18" charset="0"/>
              </a:rPr>
              <a:t>cont</a:t>
            </a:r>
            <a:r>
              <a:rPr lang="en-US" sz="4200" dirty="0" smtClean="0">
                <a:latin typeface="Times New Roman" pitchFamily="18" charset="0"/>
                <a:cs typeface="Times New Roman" pitchFamily="18" charset="0"/>
              </a:rPr>
              <a:t>’</a:t>
            </a:r>
            <a:endParaRPr lang="en-US" sz="4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800" b="0" dirty="0" smtClean="0">
                <a:latin typeface="Times New Roman" pitchFamily="18" charset="0"/>
                <a:cs typeface="Times New Roman" pitchFamily="18" charset="0"/>
              </a:rPr>
              <a:t>It has got inner and outer membrane with an intermediate space in between the two.</a:t>
            </a:r>
          </a:p>
          <a:p>
            <a:pPr>
              <a:buFont typeface="Arial" pitchFamily="34" charset="0"/>
              <a:buChar char="•"/>
            </a:pPr>
            <a:r>
              <a:rPr lang="en-US" sz="2800" b="0" dirty="0" smtClean="0">
                <a:latin typeface="Times New Roman" pitchFamily="18" charset="0"/>
                <a:cs typeface="Times New Roman" pitchFamily="18" charset="0"/>
              </a:rPr>
              <a:t>It contains stacks of thylakoid called grana and a dense fluid called stroma. </a:t>
            </a:r>
          </a:p>
          <a:p>
            <a:pPr>
              <a:buFont typeface="Arial" pitchFamily="34" charset="0"/>
              <a:buChar char="•"/>
            </a:pPr>
            <a:r>
              <a:rPr lang="en-US" sz="2800" b="0" dirty="0" smtClean="0">
                <a:latin typeface="Times New Roman" pitchFamily="18" charset="0"/>
                <a:cs typeface="Times New Roman" pitchFamily="18" charset="0"/>
              </a:rPr>
              <a:t>Thylakoid contain chlorophyll used fro trapping light. </a:t>
            </a:r>
          </a:p>
          <a:p>
            <a:pPr>
              <a:buFont typeface="Arial" pitchFamily="34" charset="0"/>
              <a:buChar char="•"/>
            </a:pPr>
            <a:r>
              <a:rPr lang="en-US" sz="2800" b="0" dirty="0" smtClean="0">
                <a:latin typeface="Times New Roman" pitchFamily="18" charset="0"/>
                <a:cs typeface="Times New Roman" pitchFamily="18" charset="0"/>
              </a:rPr>
              <a:t>They help in converting light energy into stable chemical energy through photosynthesis</a:t>
            </a:r>
            <a:r>
              <a:rPr lang="en-US" sz="2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0" dirty="0" smtClean="0">
                <a:latin typeface="Times New Roman" pitchFamily="18" charset="0"/>
                <a:cs typeface="Times New Roman" pitchFamily="18" charset="0"/>
              </a:rPr>
              <a:t>(Kirchhoff</a:t>
            </a:r>
            <a:r>
              <a:rPr lang="en-US" sz="28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b="0" dirty="0" smtClean="0">
                <a:latin typeface="Times New Roman" pitchFamily="18" charset="0"/>
                <a:cs typeface="Times New Roman" pitchFamily="18" charset="0"/>
              </a:rPr>
              <a:t>2019).</a:t>
            </a:r>
          </a:p>
          <a:p>
            <a:pPr>
              <a:buFont typeface="Arial" pitchFamily="34" charset="0"/>
              <a:buChar char="•"/>
            </a:pPr>
            <a:r>
              <a:rPr lang="en-US" sz="2800" b="0" dirty="0" smtClean="0">
                <a:latin typeface="Times New Roman" pitchFamily="18" charset="0"/>
                <a:cs typeface="Times New Roman" pitchFamily="18" charset="0"/>
              </a:rPr>
              <a:t>Thylakoids temporarily store chemical energy to get used for photosynthesis</a:t>
            </a:r>
            <a:r>
              <a:rPr lang="en-US" sz="2000" b="0" dirty="0" smtClean="0"/>
              <a:t>. </a:t>
            </a:r>
            <a:endParaRPr lang="en-US" sz="2000" b="0" dirty="0"/>
          </a:p>
        </p:txBody>
      </p:sp>
    </p:spTree>
    <p:extLst>
      <p:ext uri="{BB962C8B-B14F-4D97-AF65-F5344CB8AC3E}">
        <p14:creationId xmlns:p14="http://schemas.microsoft.com/office/powerpoint/2010/main" val="196008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04800"/>
            <a:ext cx="8458200" cy="4800600"/>
          </a:xfrm>
        </p:spPr>
        <p:txBody>
          <a:bodyPr>
            <a:noAutofit/>
          </a:bodyPr>
          <a:lstStyle/>
          <a:p>
            <a:pPr marL="0" indent="0" algn="ctr"/>
            <a:r>
              <a:rPr lang="en-US" sz="1800" b="0" dirty="0" smtClean="0">
                <a:latin typeface="Times New Roman" pitchFamily="18" charset="0"/>
                <a:cs typeface="Times New Roman" pitchFamily="18" charset="0"/>
              </a:rPr>
              <a:t> Endoplasmic Reticulum</a:t>
            </a:r>
          </a:p>
          <a:p>
            <a:pPr marL="0" indent="0" algn="ctr"/>
            <a:endParaRPr lang="en-US" sz="1800" b="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BRAYO\Desktop\endoplasmi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1405" y="1143000"/>
            <a:ext cx="4252595" cy="3962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0" y="942974"/>
            <a:ext cx="4800600" cy="39338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itchFamily="34" charset="0"/>
              <a:buChar char="•"/>
            </a:pP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Ribosomes exist on elongated structures within endoplasmic reticulum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There is a nuclear envelop that encloses nucleus of the cell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Smooth endoplasmic reticulum exists on one side different from rough endoplasmic reticulum. </a:t>
            </a:r>
          </a:p>
          <a:p>
            <a:pPr marL="0" indent="0" algn="ctr"/>
            <a:endParaRPr lang="en-US" sz="1800" b="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4605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62000"/>
            <a:ext cx="7520940" cy="3918477"/>
          </a:xfrm>
        </p:spPr>
        <p:txBody>
          <a:bodyPr>
            <a:normAutofit lnSpcReduction="10000"/>
          </a:bodyPr>
          <a:lstStyle/>
          <a:p>
            <a:pPr marL="0" lvl="0" indent="0"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Endoplasmic Reticulum</a:t>
            </a:r>
          </a:p>
          <a:p>
            <a:pPr lvl="0">
              <a:buFont typeface="Arial" pitchFamily="34" charset="0"/>
              <a:buChar char="•"/>
            </a:pP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It contains a network of structures called cisternae.</a:t>
            </a:r>
          </a:p>
          <a:p>
            <a:pPr lvl="0">
              <a:buFont typeface="Arial" pitchFamily="34" charset="0"/>
              <a:buChar char="•"/>
            </a:pP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Cisternae are held together by cytoskeleton.</a:t>
            </a:r>
          </a:p>
          <a:p>
            <a:pPr lvl="0">
              <a:buFont typeface="Arial" pitchFamily="34" charset="0"/>
              <a:buChar char="•"/>
            </a:pP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Phospholipid membrane encloses lumen in the perinuclear space. </a:t>
            </a:r>
          </a:p>
          <a:p>
            <a:pPr lvl="0">
              <a:buFont typeface="Arial" pitchFamily="34" charset="0"/>
              <a:buChar char="•"/>
            </a:pP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They help in synthesis, folding, modification and transportation of proteins. </a:t>
            </a:r>
          </a:p>
          <a:p>
            <a:pPr lvl="0">
              <a:buFont typeface="Arial" pitchFamily="34" charset="0"/>
              <a:buChar char="•"/>
            </a:pP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They consist of two types; smooth and rough endoplasmic reticulum. </a:t>
            </a:r>
            <a:endParaRPr lang="en-US" sz="2400" b="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870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cap="none" dirty="0" smtClean="0"/>
              <a:t>References</a:t>
            </a:r>
            <a:endParaRPr lang="en-US" sz="3200" cap="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Barlow</a:t>
            </a:r>
            <a:r>
              <a:rPr lang="en-US" sz="2400" b="0" dirty="0">
                <a:latin typeface="Times New Roman" pitchFamily="18" charset="0"/>
                <a:cs typeface="Times New Roman" pitchFamily="18" charset="0"/>
              </a:rPr>
              <a:t>, L. D., Nývltová, E., Aguilar, M., Tachezy, J., &amp; Dacks, J. B. (2018). A sophisticated, differentiated Golgi in the ancestor of eukaryotes. </a:t>
            </a:r>
            <a:r>
              <a:rPr lang="en-US" sz="2400" b="0" i="1" dirty="0">
                <a:latin typeface="Times New Roman" pitchFamily="18" charset="0"/>
                <a:cs typeface="Times New Roman" pitchFamily="18" charset="0"/>
              </a:rPr>
              <a:t>BMC biology</a:t>
            </a:r>
            <a:r>
              <a:rPr lang="en-US" sz="24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0" i="1" dirty="0"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en-US" sz="2400" b="0" dirty="0">
                <a:latin typeface="Times New Roman" pitchFamily="18" charset="0"/>
                <a:cs typeface="Times New Roman" pitchFamily="18" charset="0"/>
              </a:rPr>
              <a:t>(1), 1-15.</a:t>
            </a:r>
          </a:p>
          <a:p>
            <a:r>
              <a:rPr lang="en-US" sz="2400" b="0" dirty="0">
                <a:latin typeface="Times New Roman" pitchFamily="18" charset="0"/>
                <a:cs typeface="Times New Roman" pitchFamily="18" charset="0"/>
              </a:rPr>
              <a:t>Kirchhoff, H. (2019). Chloroplast ultrastructure in plants. </a:t>
            </a:r>
            <a:r>
              <a:rPr lang="en-US" sz="2400" b="0" i="1" dirty="0">
                <a:latin typeface="Times New Roman" pitchFamily="18" charset="0"/>
                <a:cs typeface="Times New Roman" pitchFamily="18" charset="0"/>
              </a:rPr>
              <a:t>New Phytologist</a:t>
            </a:r>
            <a:r>
              <a:rPr lang="en-US" sz="24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0" i="1" dirty="0">
                <a:latin typeface="Times New Roman" pitchFamily="18" charset="0"/>
                <a:cs typeface="Times New Roman" pitchFamily="18" charset="0"/>
              </a:rPr>
              <a:t>223</a:t>
            </a:r>
            <a:r>
              <a:rPr lang="en-US" sz="2400" b="0" dirty="0">
                <a:latin typeface="Times New Roman" pitchFamily="18" charset="0"/>
                <a:cs typeface="Times New Roman" pitchFamily="18" charset="0"/>
              </a:rPr>
              <a:t>(2), 565-574.</a:t>
            </a:r>
          </a:p>
          <a:p>
            <a:r>
              <a:rPr lang="en-US" sz="2400" b="0" dirty="0">
                <a:latin typeface="Times New Roman" pitchFamily="18" charset="0"/>
                <a:cs typeface="Times New Roman" pitchFamily="18" charset="0"/>
              </a:rPr>
              <a:t>Miettinen, T. P., &amp; Björklund, M. (2017). Mitochondrial function and cell size: an allometric relationship. </a:t>
            </a:r>
            <a:r>
              <a:rPr lang="en-US" sz="2400" b="0" i="1" dirty="0">
                <a:latin typeface="Times New Roman" pitchFamily="18" charset="0"/>
                <a:cs typeface="Times New Roman" pitchFamily="18" charset="0"/>
              </a:rPr>
              <a:t>Trends in Cell biology</a:t>
            </a:r>
            <a:r>
              <a:rPr lang="en-US" sz="24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0" i="1" dirty="0">
                <a:latin typeface="Times New Roman" pitchFamily="18" charset="0"/>
                <a:cs typeface="Times New Roman" pitchFamily="18" charset="0"/>
              </a:rPr>
              <a:t>27</a:t>
            </a:r>
            <a:r>
              <a:rPr lang="en-US" sz="2400" b="0" dirty="0">
                <a:latin typeface="Times New Roman" pitchFamily="18" charset="0"/>
                <a:cs typeface="Times New Roman" pitchFamily="18" charset="0"/>
              </a:rPr>
              <a:t>(6), 393-402.</a:t>
            </a:r>
          </a:p>
          <a:p>
            <a:endParaRPr lang="en-US" sz="2000" b="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1519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2538</TotalTime>
  <Words>508</Words>
  <Application>Microsoft Office PowerPoint</Application>
  <PresentationFormat>On-screen Show (4:3)</PresentationFormat>
  <Paragraphs>64</Paragraphs>
  <Slides>10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Franklin Gothic Book</vt:lpstr>
      <vt:lpstr>Franklin Gothic Medium</vt:lpstr>
      <vt:lpstr>Times New Roman</vt:lpstr>
      <vt:lpstr>Tunga</vt:lpstr>
      <vt:lpstr>Wingdings</vt:lpstr>
      <vt:lpstr>Angles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</dc:creator>
  <cp:lastModifiedBy>Windows User</cp:lastModifiedBy>
  <cp:revision>440</cp:revision>
  <dcterms:created xsi:type="dcterms:W3CDTF">2017-03-06T17:33:03Z</dcterms:created>
  <dcterms:modified xsi:type="dcterms:W3CDTF">2021-01-07T18:33:23Z</dcterms:modified>
</cp:coreProperties>
</file>